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s://fs.znanio.ru/methodology/images/2f/ee/2feea7b3c54a3c2f3a8248c07e726128c9e072ad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Блок-схема: альтернативный процесс 5"/>
          <p:cNvSpPr/>
          <p:nvPr/>
        </p:nvSpPr>
        <p:spPr>
          <a:xfrm>
            <a:off x="1357290" y="2786058"/>
            <a:ext cx="4572032" cy="2428892"/>
          </a:xfrm>
          <a:prstGeom prst="flowChartAlternate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Правильное питание – залог здоровья!</a:t>
            </a:r>
            <a:endParaRPr lang="ru-RU" sz="28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072066" y="4714884"/>
            <a:ext cx="3857652" cy="1928826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ГБОУ СО «Колчеданская школа - интернат»</a:t>
            </a:r>
          </a:p>
          <a:p>
            <a:pPr algn="ctr"/>
            <a:r>
              <a:rPr lang="ru-RU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Составили: Елисеева Е.Т. -учитель</a:t>
            </a:r>
          </a:p>
          <a:p>
            <a:pPr algn="ctr"/>
            <a:r>
              <a:rPr lang="ru-RU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Обучающиеся  9 класса</a:t>
            </a:r>
          </a:p>
          <a:p>
            <a:pPr algn="ctr"/>
            <a:r>
              <a:rPr lang="ru-RU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2021 год</a:t>
            </a:r>
            <a:endParaRPr lang="ru-RU" b="1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s://ds05.infourok.ru/uploads/ex/06a3/0004d51a-f74199c9/img0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Овал 4"/>
          <p:cNvSpPr/>
          <p:nvPr/>
        </p:nvSpPr>
        <p:spPr>
          <a:xfrm>
            <a:off x="3500430" y="1785926"/>
            <a:ext cx="2214578" cy="221457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Запомни основные правила приема пищи!!!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Стрелка вправо с вырезом 5"/>
          <p:cNvSpPr/>
          <p:nvPr/>
        </p:nvSpPr>
        <p:spPr>
          <a:xfrm>
            <a:off x="5786446" y="2643182"/>
            <a:ext cx="978408" cy="484632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с вырезом 6"/>
          <p:cNvSpPr/>
          <p:nvPr/>
        </p:nvSpPr>
        <p:spPr>
          <a:xfrm rot="2979390">
            <a:off x="5155683" y="4002164"/>
            <a:ext cx="978408" cy="484632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с вырезом 7"/>
          <p:cNvSpPr/>
          <p:nvPr/>
        </p:nvSpPr>
        <p:spPr>
          <a:xfrm rot="19150049">
            <a:off x="5182882" y="1332438"/>
            <a:ext cx="978408" cy="484632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с вырезом 8"/>
          <p:cNvSpPr/>
          <p:nvPr/>
        </p:nvSpPr>
        <p:spPr>
          <a:xfrm rot="8133299">
            <a:off x="3030088" y="3916545"/>
            <a:ext cx="978408" cy="484632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с вырезом 9"/>
          <p:cNvSpPr/>
          <p:nvPr/>
        </p:nvSpPr>
        <p:spPr>
          <a:xfrm rot="13650545">
            <a:off x="3044359" y="1324402"/>
            <a:ext cx="978408" cy="484632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с вырезом 10"/>
          <p:cNvSpPr/>
          <p:nvPr/>
        </p:nvSpPr>
        <p:spPr>
          <a:xfrm rot="10800000">
            <a:off x="2428860" y="2643182"/>
            <a:ext cx="978408" cy="484632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71472" y="2285992"/>
            <a:ext cx="1771656" cy="128588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0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Кушай сидя</a:t>
            </a:r>
            <a:endParaRPr lang="ru-RU" sz="20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57224" y="214290"/>
            <a:ext cx="2857520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«Когда я ем, я глух и нем – не болтай, пережевывая еду»</a:t>
            </a:r>
            <a:endParaRPr lang="ru-RU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857224" y="4572008"/>
            <a:ext cx="2714644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0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Кушай не торопясь</a:t>
            </a:r>
            <a:endParaRPr lang="ru-RU" sz="20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000760" y="4643446"/>
            <a:ext cx="2286016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Старайся не есть пищу в холодном виде</a:t>
            </a:r>
            <a:endParaRPr lang="ru-RU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215074" y="357166"/>
            <a:ext cx="2357454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Режим питания должен быть регулярным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929454" y="2428868"/>
            <a:ext cx="1714512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0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 передай</a:t>
            </a:r>
            <a:endParaRPr lang="ru-RU" sz="20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s://ds05.infourok.ru/uploads/ex/06a3/0004d51a-f74199c9/img0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Блок-схема: перфолента 4"/>
          <p:cNvSpPr/>
          <p:nvPr/>
        </p:nvSpPr>
        <p:spPr>
          <a:xfrm>
            <a:off x="785786" y="4643446"/>
            <a:ext cx="7715304" cy="804672"/>
          </a:xfrm>
          <a:prstGeom prst="flowChartPunchedTape">
            <a:avLst/>
          </a:prstGeom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smtClean="0">
                <a:solidFill>
                  <a:srgbClr val="C00000"/>
                </a:solidFill>
              </a:rPr>
              <a:t>Пищу, которую мы едим условно можно разделить на три категории:</a:t>
            </a:r>
            <a:endParaRPr lang="ru-RU" sz="2000" b="1" i="1" dirty="0">
              <a:solidFill>
                <a:srgbClr val="C00000"/>
              </a:solidFill>
            </a:endParaRP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428596" y="500042"/>
            <a:ext cx="2643206" cy="3429024"/>
          </a:xfrm>
          <a:prstGeom prst="wedgeRoundRect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Полезные продукты, которые  можно и нужно есть каждый день.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3286116" y="142852"/>
            <a:ext cx="2714644" cy="4000528"/>
          </a:xfrm>
          <a:prstGeom prst="wedgeRoundRect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Продукты, которые можно есть в небольших количествах ежедневно , или не каждый день.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6215074" y="500042"/>
            <a:ext cx="2571768" cy="3429024"/>
          </a:xfrm>
          <a:prstGeom prst="wedgeRoundRect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C00000"/>
                </a:solidFill>
              </a:rPr>
              <a:t>Вредные продукты, которые могут навредить здоровью, их следует употреблять как можно реже.</a:t>
            </a:r>
            <a:endParaRPr lang="ru-RU" sz="1600" dirty="0">
              <a:solidFill>
                <a:srgbClr val="C00000"/>
              </a:solidFill>
            </a:endParaRPr>
          </a:p>
        </p:txBody>
      </p:sp>
      <p:pic>
        <p:nvPicPr>
          <p:cNvPr id="12" name="Рисунок 11" descr="https://main-cdn.goods.ru/hlr-system/1725198414/100023966488b0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714356"/>
            <a:ext cx="1071570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https://i.artfile.ru/7000x4154_706560_%5bwww.ArtFile.ru%5d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28794" y="785794"/>
            <a:ext cx="1071570" cy="793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https://allremont59.ru/wp-content/uploads/2019/02/Karp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2910" y="2928934"/>
            <a:ext cx="1071570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https://vgastronom.ru/upload/iblock/a77/a779f8c374ccaf954ee1bc4ddcba91b8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71670" y="2786058"/>
            <a:ext cx="857256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https://i.sunhome.ru/journal/217/yaico-v-yaice-v2.orig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71868" y="285728"/>
            <a:ext cx="1000132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https://kingisepp.ru/images/news/publication/843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71869" y="3071810"/>
            <a:ext cx="928693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 descr="https://free-images.com/or/b082/cheese_chunk_svg.jpg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929190" y="500042"/>
            <a:ext cx="92869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 descr="https://farmfoodmd.ru/wp-content/uploads/2017/12/myaso-%D0%B2%D1%8B%D1%80%D0%B5%D0%B7%D0%BA%D0%B0-1.jpg"/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786314" y="3214686"/>
            <a:ext cx="1047750" cy="640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 descr="https://avatars.mds.yandex.net/get-zen_doc/1852523/pub_5ea1d1ab2ac69319dfc6a6a0_5ea1d3cab6e0833eb9eea638/scale_1200"/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429388" y="714356"/>
            <a:ext cx="92869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0" descr="https://i.pinimg.com/736x/54/86/16/548616a8a234eec820c59d658494ffd3.jpg"/>
          <p:cNvPicPr/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929586" y="714356"/>
            <a:ext cx="602273" cy="602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 descr="https://www.free-wallpapers.su/data/media/2280/big/sl0345.jpg"/>
          <p:cNvPicPr/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429388" y="2928934"/>
            <a:ext cx="85725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 descr="https://img.banggood.com/thumb/water/oaupload/banggood/images/0F/44/59f29209-7adf-4d49-95d2-2901a26517e2.JPG"/>
          <p:cNvPicPr/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858148" y="2928934"/>
            <a:ext cx="74295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s://ds05.infourok.ru/uploads/ex/06a3/0004d51a-f74199c9/img0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Солнце 6"/>
          <p:cNvSpPr/>
          <p:nvPr/>
        </p:nvSpPr>
        <p:spPr>
          <a:xfrm>
            <a:off x="5000628" y="2428868"/>
            <a:ext cx="3143272" cy="2500330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1" dirty="0" smtClean="0">
                <a:solidFill>
                  <a:srgbClr val="C00000"/>
                </a:solidFill>
              </a:rPr>
              <a:t>ПОЛЕЗНЫЙ ЗАВТРАК</a:t>
            </a:r>
            <a:endParaRPr lang="ru-RU" sz="1400" b="1" i="1" dirty="0">
              <a:solidFill>
                <a:srgbClr val="C00000"/>
              </a:solidFill>
            </a:endParaRPr>
          </a:p>
        </p:txBody>
      </p:sp>
      <p:pic>
        <p:nvPicPr>
          <p:cNvPr id="8" name="Рисунок 7" descr="https://thumbs.dreamstime.com/b/%D1%81%D0%B0%D0%BD-%D0%B2%D0%B8%D1%87-%D1%81%D1%8B%D1%80%D0%B0-35349638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500042"/>
            <a:ext cx="2357454" cy="17145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https://static.tildacdn.com/tild3331-3466-4636-b565-383734393334/photo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29256" y="357166"/>
            <a:ext cx="2571768" cy="16430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 descr="https://demiart.ru/forum/uploads16/post-1415688-1445259328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2976" y="3429000"/>
            <a:ext cx="2500330" cy="19288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Прямоугольник 9"/>
          <p:cNvSpPr/>
          <p:nvPr/>
        </p:nvSpPr>
        <p:spPr>
          <a:xfrm>
            <a:off x="3214678" y="4500570"/>
            <a:ext cx="2143140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0070C0"/>
                </a:solidFill>
              </a:rPr>
              <a:t>ЧАЙ</a:t>
            </a:r>
            <a:endParaRPr lang="ru-RU" sz="4400" b="1" dirty="0">
              <a:solidFill>
                <a:srgbClr val="0070C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85786" y="2143116"/>
            <a:ext cx="2214578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Бутерброд с маслом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000496" y="1714488"/>
            <a:ext cx="2428892" cy="914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70C0"/>
                </a:solidFill>
              </a:rPr>
              <a:t>КАША</a:t>
            </a:r>
            <a:endParaRPr lang="ru-RU" sz="36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s://ds05.infourok.ru/uploads/ex/06a3/0004d51a-f74199c9/img0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олнце 4"/>
          <p:cNvSpPr/>
          <p:nvPr/>
        </p:nvSpPr>
        <p:spPr>
          <a:xfrm>
            <a:off x="428596" y="142852"/>
            <a:ext cx="3143272" cy="2500330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rgbClr val="C00000"/>
                </a:solidFill>
              </a:rPr>
              <a:t> обед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pic>
        <p:nvPicPr>
          <p:cNvPr id="6" name="Рисунок 5" descr="https://prazdnikvau.ru/uploads/b1fa9f17a4ee889e184944324726f000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9058" y="142852"/>
            <a:ext cx="2143140" cy="15422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https://kafe-abajur.ru/uploads/s/6/5/o/65ozepkdtag4/img/full_2hCvfdwN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15074" y="1857364"/>
            <a:ext cx="2235887" cy="17145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https://im0-tub-ru.yandex.net/i?id=5291ab91b4784ef42a111c19bbf3648e&amp;n=13&amp;exp=1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14744" y="3357562"/>
            <a:ext cx="2071702" cy="16430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 descr="https://st.depositphotos.com/2204074/2679/i/950/depositphotos_26794909-stock-photo-strawberry-juice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7224" y="2928934"/>
            <a:ext cx="1643074" cy="17145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Прямоугольник 9"/>
          <p:cNvSpPr/>
          <p:nvPr/>
        </p:nvSpPr>
        <p:spPr>
          <a:xfrm>
            <a:off x="642910" y="4500570"/>
            <a:ext cx="1500198" cy="5715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КОМПОТ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857620" y="4929198"/>
            <a:ext cx="1928826" cy="4857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ВТОРОЕ БЛЮДО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72264" y="3571876"/>
            <a:ext cx="1643074" cy="5715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Первое блюдо СУП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143372" y="1428736"/>
            <a:ext cx="1428760" cy="5715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САЛАТ</a:t>
            </a:r>
            <a:endParaRPr lang="ru-RU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Содержимое 5" descr="https://ds05.infourok.ru/uploads/ex/06a3/0004d51a-f74199c9/img0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олнце 4"/>
          <p:cNvSpPr/>
          <p:nvPr/>
        </p:nvSpPr>
        <p:spPr>
          <a:xfrm>
            <a:off x="5500694" y="0"/>
            <a:ext cx="3286148" cy="2500330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000" b="1" i="1" dirty="0" smtClean="0">
                <a:solidFill>
                  <a:srgbClr val="C00000"/>
                </a:solidFill>
              </a:rPr>
              <a:t>полдник</a:t>
            </a:r>
            <a:endParaRPr lang="ru-RU" sz="2000" b="1" i="1" dirty="0">
              <a:solidFill>
                <a:srgbClr val="C00000"/>
              </a:solidFill>
            </a:endParaRPr>
          </a:p>
        </p:txBody>
      </p:sp>
      <p:pic>
        <p:nvPicPr>
          <p:cNvPr id="7" name="Рисунок 6" descr="https://fsd.multiurok.ru/html/2019/12/12/s_5df2287b009da/1288292_14.jpe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500042"/>
            <a:ext cx="1928826" cy="23574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https://printonic.ru/uploads/images/2016/03/26/img_56f6e5344a2f4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43306" y="1643050"/>
            <a:ext cx="2286011" cy="25003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Прямоугольник 8"/>
          <p:cNvSpPr/>
          <p:nvPr/>
        </p:nvSpPr>
        <p:spPr>
          <a:xfrm>
            <a:off x="1357290" y="2928934"/>
            <a:ext cx="1714512" cy="7143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</a:rPr>
              <a:t>СОК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500430" y="4214818"/>
            <a:ext cx="1714512" cy="7143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</a:rPr>
              <a:t>ФРУКТ</a:t>
            </a:r>
            <a:endParaRPr lang="ru-RU" sz="32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5" descr="https://ds05.infourok.ru/uploads/ex/06a3/0004d51a-f74199c9/img0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олнце 4"/>
          <p:cNvSpPr/>
          <p:nvPr/>
        </p:nvSpPr>
        <p:spPr>
          <a:xfrm>
            <a:off x="2857488" y="3071810"/>
            <a:ext cx="3286148" cy="2500330"/>
          </a:xfrm>
          <a:prstGeom prst="su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  <a:r>
              <a:rPr lang="ru-RU" sz="2000" b="1" i="1" dirty="0" smtClean="0">
                <a:solidFill>
                  <a:srgbClr val="C00000"/>
                </a:solidFill>
              </a:rPr>
              <a:t>ужин</a:t>
            </a:r>
            <a:endParaRPr lang="ru-RU" sz="2000" b="1" i="1" dirty="0">
              <a:solidFill>
                <a:srgbClr val="C00000"/>
              </a:solidFill>
            </a:endParaRPr>
          </a:p>
        </p:txBody>
      </p:sp>
      <p:pic>
        <p:nvPicPr>
          <p:cNvPr id="6" name="Рисунок 5" descr="https://s3.amazonaws.com/images.ecwid.com/images/9949011/636757002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642918"/>
            <a:ext cx="2714644" cy="19288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https://demiart.ru/forum/uploads16/post-1415688-1445259328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43570" y="642918"/>
            <a:ext cx="2500330" cy="19288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угольник 7"/>
          <p:cNvSpPr/>
          <p:nvPr/>
        </p:nvSpPr>
        <p:spPr>
          <a:xfrm>
            <a:off x="857224" y="2714620"/>
            <a:ext cx="1928826" cy="4857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ВТОРОЕ БЛЮДО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929322" y="2571744"/>
            <a:ext cx="1928826" cy="4857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ЧАЙ</a:t>
            </a:r>
            <a:endParaRPr lang="ru-RU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5" descr="https://ds05.infourok.ru/uploads/ex/06a3/0004d51a-f74199c9/img0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Выноска-облако 4"/>
          <p:cNvSpPr/>
          <p:nvPr/>
        </p:nvSpPr>
        <p:spPr>
          <a:xfrm>
            <a:off x="785786" y="214290"/>
            <a:ext cx="7858180" cy="4500594"/>
          </a:xfrm>
          <a:prstGeom prst="cloud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Рекомендации:</a:t>
            </a:r>
          </a:p>
          <a:p>
            <a:pPr algn="ctr"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C00000"/>
                </a:solidFill>
              </a:rPr>
              <a:t>В питании все должно быть в меру</a:t>
            </a:r>
          </a:p>
          <a:p>
            <a:pPr algn="ctr"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C00000"/>
                </a:solidFill>
              </a:rPr>
              <a:t>Еда должна быть теплой</a:t>
            </a:r>
          </a:p>
          <a:p>
            <a:pPr algn="ctr"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C00000"/>
                </a:solidFill>
              </a:rPr>
              <a:t>Не есть перед сном</a:t>
            </a:r>
          </a:p>
          <a:p>
            <a:pPr algn="ctr"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C00000"/>
                </a:solidFill>
              </a:rPr>
              <a:t>Не есть всухомятку</a:t>
            </a:r>
          </a:p>
          <a:p>
            <a:pPr algn="ctr"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C00000"/>
                </a:solidFill>
              </a:rPr>
              <a:t>Есть меньше сладостей</a:t>
            </a:r>
          </a:p>
          <a:p>
            <a:pPr algn="ctr"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C00000"/>
                </a:solidFill>
              </a:rPr>
              <a:t>Не перекусывать чипсами и сухариками</a:t>
            </a:r>
          </a:p>
          <a:p>
            <a:pPr algn="ctr"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C00000"/>
                </a:solidFill>
              </a:rPr>
              <a:t>Есть 3-4 раза в день</a:t>
            </a:r>
          </a:p>
          <a:p>
            <a:pPr algn="ctr"/>
            <a:endParaRPr lang="ru-RU" sz="20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Соблюдайте эти правила и будьте здоровы!</a:t>
            </a:r>
          </a:p>
          <a:p>
            <a:pPr algn="ctr">
              <a:buFont typeface="Arial" pitchFamily="34" charset="0"/>
              <a:buChar char="•"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5" descr="https://ds05.infourok.ru/uploads/ex/06a3/0004d51a-f74199c9/img0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Выноска-облако 4"/>
          <p:cNvSpPr/>
          <p:nvPr/>
        </p:nvSpPr>
        <p:spPr>
          <a:xfrm>
            <a:off x="2071670" y="1142984"/>
            <a:ext cx="6286544" cy="3429024"/>
          </a:xfrm>
          <a:prstGeom prst="cloud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Спасибо за внимание!</a:t>
            </a:r>
          </a:p>
          <a:p>
            <a:pPr algn="ctr">
              <a:buFont typeface="Arial" pitchFamily="34" charset="0"/>
              <a:buChar char="•"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189</Words>
  <Application>Microsoft Office PowerPoint</Application>
  <PresentationFormat>Экран (4:3)</PresentationFormat>
  <Paragraphs>42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Arial Black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Евгения Елисеева</dc:creator>
  <cp:lastModifiedBy>SECRETARY</cp:lastModifiedBy>
  <cp:revision>19</cp:revision>
  <dcterms:created xsi:type="dcterms:W3CDTF">2021-04-01T05:21:48Z</dcterms:created>
  <dcterms:modified xsi:type="dcterms:W3CDTF">2023-10-20T05:19:28Z</dcterms:modified>
</cp:coreProperties>
</file>