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.znanio.ru/methodology/images/2f/ee/2feea7b3c54a3c2f3a8248c07e726128c9e072a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1357290" y="2786058"/>
            <a:ext cx="4572032" cy="242889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Правильное питание – залог здоровья!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2066" y="4714884"/>
            <a:ext cx="3857652" cy="19288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ГБОУ СО «Колчеданская школа - интернат»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Составили: Елисеева Е.Т. -учитель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Обучающиеся  9 класса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2021 год</a:t>
            </a:r>
            <a:endParaRPr lang="ru-RU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500430" y="1785926"/>
            <a:ext cx="2214578" cy="22145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Запомни основные правила приема пищи!!!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5786446" y="2643182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2979390">
            <a:off x="5155683" y="4002164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19150049">
            <a:off x="5182882" y="1332438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8133299">
            <a:off x="3030088" y="3916545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13650545">
            <a:off x="3044359" y="1324402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 rot="10800000">
            <a:off x="2428860" y="2643182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2285992"/>
            <a:ext cx="1771656" cy="12858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Кушай сидя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214290"/>
            <a:ext cx="285752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«Когда я ем, я глух и нем – не болтай, пережевывая еду»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57224" y="4572008"/>
            <a:ext cx="271464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Кушай не торопясь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00760" y="4643446"/>
            <a:ext cx="2286016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Старайся не есть пищу в холодном виде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15074" y="357166"/>
            <a:ext cx="235745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Режим питания должен быть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регулярным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29454" y="2428868"/>
            <a:ext cx="171451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передай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перфолента 4"/>
          <p:cNvSpPr/>
          <p:nvPr/>
        </p:nvSpPr>
        <p:spPr>
          <a:xfrm>
            <a:off x="785786" y="4643446"/>
            <a:ext cx="7715304" cy="804672"/>
          </a:xfrm>
          <a:prstGeom prst="flowChartPunchedTap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Пищу, которую мы едим условно можно разделить на три категории: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28596" y="500042"/>
            <a:ext cx="2643206" cy="3429024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Полезные продукты, которые  можно и нужно есть каждый день.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86116" y="142852"/>
            <a:ext cx="2714644" cy="4000528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Продукты, которые можно есть в небольших количествах ежедневно , или не каждый день.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215074" y="500042"/>
            <a:ext cx="2571768" cy="3429024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Вредные продукты, которые могут навредить здоровью, их следует употреблять как можно реже.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https://main-cdn.goods.ru/hlr-system/1725198414/100023966488b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i.artfile.ru/7000x4154_706560_%5bwww.ArtFile.ru%5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785794"/>
            <a:ext cx="1071570" cy="79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allremont59.ru/wp-content/uploads/2019/02/Karp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928934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vgastronom.ru/upload/iblock/a77/a779f8c374ccaf954ee1bc4ddcba91b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2786058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.sunhome.ru/journal/217/yaico-v-yaice-v2.orig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285728"/>
            <a:ext cx="10001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kingisepp.ru/images/news/publication/84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9" y="3071810"/>
            <a:ext cx="92869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free-images.com/or/b082/cheese_chunk_svg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500042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farmfoodmd.ru/wp-content/uploads/2017/12/myaso-%D0%B2%D1%8B%D1%80%D0%B5%D0%B7%D0%BA%D0%B0-1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3214686"/>
            <a:ext cx="1047750" cy="64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s://avatars.mds.yandex.net/get-zen_doc/1852523/pub_5ea1d1ab2ac69319dfc6a6a0_5ea1d3cab6e0833eb9eea638/scale_1200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88" y="714356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s://i.pinimg.com/736x/54/86/16/548616a8a234eec820c59d658494ffd3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29586" y="714356"/>
            <a:ext cx="602273" cy="60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www.free-wallpapers.su/data/media/2280/big/sl0345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2928934"/>
            <a:ext cx="8572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s://img.banggood.com/thumb/water/oaupload/banggood/images/0F/44/59f29209-7adf-4d49-95d2-2901a26517e2.JP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58148" y="2928934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лнце 6"/>
          <p:cNvSpPr/>
          <p:nvPr/>
        </p:nvSpPr>
        <p:spPr>
          <a:xfrm>
            <a:off x="5000628" y="2428868"/>
            <a:ext cx="3143272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ПОЛЕЗНЫЙ ЗАВТРАК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https://thumbs.dreamstime.com/b/%D1%81%D0%B0%D0%BD-%D0%B2%D0%B8%D1%87-%D1%81%D1%8B%D1%80%D0%B0-353496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0042"/>
            <a:ext cx="235745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s://static.tildacdn.com/tild3331-3466-4636-b565-383734393334/phot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57166"/>
            <a:ext cx="257176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s://demiart.ru/forum/uploads16/post-1415688-144525932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429000"/>
            <a:ext cx="250033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214678" y="4500570"/>
            <a:ext cx="214314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ЧАЙ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143116"/>
            <a:ext cx="2214578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Бутерброд с маслом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1714488"/>
            <a:ext cx="242889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КАША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428596" y="142852"/>
            <a:ext cx="3143272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обед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s://prazdnikvau.ru/uploads/b1fa9f17a4ee889e184944324726f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42852"/>
            <a:ext cx="2143140" cy="1542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s://kafe-abajur.ru/uploads/s/6/5/o/65ozepkdtag4/img/full_2hCvfdw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857364"/>
            <a:ext cx="2235887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s://im0-tub-ru.yandex.net/i?id=5291ab91b4784ef42a111c19bbf3648e&amp;n=13&amp;exp=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357562"/>
            <a:ext cx="207170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s://st.depositphotos.com/2204074/2679/i/950/depositphotos_26794909-stock-photo-strawberry-juic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928934"/>
            <a:ext cx="164307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42910" y="4500570"/>
            <a:ext cx="150019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КОМПОТ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929198"/>
            <a:ext cx="1928826" cy="48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ВТОРОЕ БЛЮДО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3571876"/>
            <a:ext cx="1643074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Первое блюдо СУП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428736"/>
            <a:ext cx="1428760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САЛАТ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5500694" y="0"/>
            <a:ext cx="3286148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полдник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https://fsd.multiurok.ru/html/2019/12/12/s_5df2287b009da/1288292_14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0042"/>
            <a:ext cx="192882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s://printonic.ru/uploads/images/2016/03/26/img_56f6e5344a2f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643050"/>
            <a:ext cx="2286011" cy="25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357290" y="2928934"/>
            <a:ext cx="171451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СОК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4214818"/>
            <a:ext cx="171451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ФРУКТ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2857488" y="3071810"/>
            <a:ext cx="3286148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ужин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s://s3.amazonaws.com/images.ecwid.com/images/9949011/636757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642918"/>
            <a:ext cx="271464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s://demiart.ru/forum/uploads16/post-1415688-144525932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642918"/>
            <a:ext cx="250033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857224" y="2714620"/>
            <a:ext cx="1928826" cy="48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ВТОРОЕ БЛЮДО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571744"/>
            <a:ext cx="1928826" cy="48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ЧАЙ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785786" y="214290"/>
            <a:ext cx="7858180" cy="450059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Рекомендации: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В питании все должно быть в меру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Еда должна быть теплой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Не есть перед сном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Не есть всухомятку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Есть меньше сладостей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Не перекусывать чипсами и сухариками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Есть 3-4 раза в день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Соблюдайте эти правила и будьте здоровы!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2071670" y="1142984"/>
            <a:ext cx="6286544" cy="342902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 Елисеева</dc:creator>
  <cp:lastModifiedBy>Ирина Богачёва</cp:lastModifiedBy>
  <cp:revision>19</cp:revision>
  <dcterms:created xsi:type="dcterms:W3CDTF">2021-04-01T05:21:48Z</dcterms:created>
  <dcterms:modified xsi:type="dcterms:W3CDTF">2021-04-02T04:49:43Z</dcterms:modified>
</cp:coreProperties>
</file>